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84" r:id="rId2"/>
    <p:sldId id="260" r:id="rId3"/>
    <p:sldId id="279" r:id="rId4"/>
    <p:sldId id="286" r:id="rId5"/>
    <p:sldId id="280" r:id="rId6"/>
    <p:sldId id="261" r:id="rId7"/>
    <p:sldId id="281" r:id="rId8"/>
    <p:sldId id="282" r:id="rId9"/>
    <p:sldId id="273" r:id="rId10"/>
    <p:sldId id="285" r:id="rId11"/>
    <p:sldId id="283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8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088" autoAdjust="0"/>
    <p:restoredTop sz="95520" autoAdjust="0"/>
  </p:normalViewPr>
  <p:slideViewPr>
    <p:cSldViewPr>
      <p:cViewPr>
        <p:scale>
          <a:sx n="100" d="100"/>
          <a:sy n="100" d="100"/>
        </p:scale>
        <p:origin x="-198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2654A-0C99-4528-9ADA-4F66DEEBBD9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0CCF36-33C4-4F0E-84F8-8A7252FEECB2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কানাই লাল পাঠক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BF665AB-A8D6-4FBE-8E18-E063000AFF1E}" type="parTrans" cxnId="{D1E974B3-9FDA-4125-A483-7A79AB9B00A0}">
      <dgm:prSet/>
      <dgm:spPr/>
      <dgm:t>
        <a:bodyPr/>
        <a:lstStyle/>
        <a:p>
          <a:endParaRPr lang="en-US" sz="2400"/>
        </a:p>
      </dgm:t>
    </dgm:pt>
    <dgm:pt modelId="{DA8C2A95-30C9-4B18-9712-7038295F1657}" type="sibTrans" cxnId="{D1E974B3-9FDA-4125-A483-7A79AB9B00A0}">
      <dgm:prSet/>
      <dgm:spPr/>
      <dgm:t>
        <a:bodyPr/>
        <a:lstStyle/>
        <a:p>
          <a:endParaRPr lang="en-US" sz="2400"/>
        </a:p>
      </dgm:t>
    </dgm:pt>
    <dgm:pt modelId="{309C931D-2BE8-467F-8EC8-ACCA799DF49D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সহকারী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শিক্ষক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আইসিটি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3200" dirty="0">
            <a:solidFill>
              <a:schemeClr val="tx1"/>
            </a:solidFill>
          </a:endParaRPr>
        </a:p>
      </dgm:t>
    </dgm:pt>
    <dgm:pt modelId="{D0BDBF79-2C0F-4713-A850-29D8769D38C8}" type="parTrans" cxnId="{13C6B1E7-2CD3-404D-A52B-4042373B800C}">
      <dgm:prSet custT="1"/>
      <dgm:spPr/>
      <dgm:t>
        <a:bodyPr/>
        <a:lstStyle/>
        <a:p>
          <a:endParaRPr lang="en-US" sz="3200"/>
        </a:p>
      </dgm:t>
    </dgm:pt>
    <dgm:pt modelId="{B5AC40A3-AB7F-4456-ADCC-FD5B955E0D4C}" type="sibTrans" cxnId="{13C6B1E7-2CD3-404D-A52B-4042373B800C}">
      <dgm:prSet/>
      <dgm:spPr/>
      <dgm:t>
        <a:bodyPr/>
        <a:lstStyle/>
        <a:p>
          <a:endParaRPr lang="en-US" sz="2400"/>
        </a:p>
      </dgm:t>
    </dgm:pt>
    <dgm:pt modelId="{B1A43317-B356-4FEC-85FA-6B8CE407E445}">
      <dgm:prSet custT="1"/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সৈয়াদুন্নেছা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উচ্চ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বিদ্যালয়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   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12D02EB-E50E-418C-B2BF-6E42ADDC9269}" type="parTrans" cxnId="{5564EBC5-5D66-4563-819A-A0804EEA4A86}">
      <dgm:prSet custT="1"/>
      <dgm:spPr/>
      <dgm:t>
        <a:bodyPr/>
        <a:lstStyle/>
        <a:p>
          <a:endParaRPr lang="en-US" sz="3200"/>
        </a:p>
      </dgm:t>
    </dgm:pt>
    <dgm:pt modelId="{74AA8E6F-3950-496B-83CE-056ECC1F407B}" type="sibTrans" cxnId="{5564EBC5-5D66-4563-819A-A0804EEA4A86}">
      <dgm:prSet/>
      <dgm:spPr/>
      <dgm:t>
        <a:bodyPr/>
        <a:lstStyle/>
        <a:p>
          <a:endParaRPr lang="en-US" sz="2400"/>
        </a:p>
      </dgm:t>
    </dgm:pt>
    <dgm:pt modelId="{EBE2414E-CE37-475B-AA26-3D00F4C507B5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তিলছড়া ,কাশিয়ানী ,গোপালগঞ্জ।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8CD06D0-C6C4-4E7A-BFCC-784E960B040C}" type="sibTrans" cxnId="{4150831B-44DD-4C76-9493-8ED598A2876D}">
      <dgm:prSet/>
      <dgm:spPr/>
      <dgm:t>
        <a:bodyPr/>
        <a:lstStyle/>
        <a:p>
          <a:endParaRPr lang="en-US" sz="2400"/>
        </a:p>
      </dgm:t>
    </dgm:pt>
    <dgm:pt modelId="{710ED647-CAB5-42FC-BC0A-46AA2403EFD8}" type="parTrans" cxnId="{4150831B-44DD-4C76-9493-8ED598A2876D}">
      <dgm:prSet custT="1"/>
      <dgm:spPr/>
      <dgm:t>
        <a:bodyPr/>
        <a:lstStyle/>
        <a:p>
          <a:endParaRPr lang="en-US" sz="3200"/>
        </a:p>
      </dgm:t>
    </dgm:pt>
    <dgm:pt modelId="{8CAE1E4D-1FD2-4EA2-9B41-8B06A6440F1A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email:-  kmpath</a:t>
          </a:r>
          <a:r>
            <a: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07</a:t>
          </a:r>
          <a:r>
            <a:rPr lang="en-US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@gmail.com</a:t>
          </a:r>
          <a:endParaRPr lang="en-US" sz="1600" b="1" dirty="0">
            <a:solidFill>
              <a:schemeClr val="tx1"/>
            </a:solidFill>
          </a:endParaRPr>
        </a:p>
      </dgm:t>
    </dgm:pt>
    <dgm:pt modelId="{A7256EB6-A3EF-4C10-81DE-2003E177FD04}" type="parTrans" cxnId="{AEA946DE-C15A-4C2B-AC9C-1A08D36B5EB1}">
      <dgm:prSet custT="1"/>
      <dgm:spPr/>
      <dgm:t>
        <a:bodyPr/>
        <a:lstStyle/>
        <a:p>
          <a:endParaRPr lang="en-US" sz="800"/>
        </a:p>
      </dgm:t>
    </dgm:pt>
    <dgm:pt modelId="{B84FDCAD-1B32-4743-9712-7B11C9FD2DCD}" type="sibTrans" cxnId="{AEA946DE-C15A-4C2B-AC9C-1A08D36B5EB1}">
      <dgm:prSet/>
      <dgm:spPr/>
      <dgm:t>
        <a:bodyPr/>
        <a:lstStyle/>
        <a:p>
          <a:endParaRPr lang="en-US" sz="2400"/>
        </a:p>
      </dgm:t>
    </dgm:pt>
    <dgm:pt modelId="{ECF87DDF-E94A-459D-9566-DA3D798C3773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মোবাইল-017</a:t>
          </a:r>
          <a:r>
            <a: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৩০-১৮৪৩১৬</a:t>
          </a:r>
          <a:endParaRPr lang="en-US" dirty="0"/>
        </a:p>
      </dgm:t>
    </dgm:pt>
    <dgm:pt modelId="{152A153D-74F3-4DFD-A5D6-88C190F38B80}" type="parTrans" cxnId="{8631C480-4462-4A6D-B5CF-4FC3D9B451BE}">
      <dgm:prSet/>
      <dgm:spPr/>
      <dgm:t>
        <a:bodyPr/>
        <a:lstStyle/>
        <a:p>
          <a:endParaRPr lang="en-US"/>
        </a:p>
      </dgm:t>
    </dgm:pt>
    <dgm:pt modelId="{07E571FC-B52D-4525-B8D3-96686B8D9CA8}" type="sibTrans" cxnId="{8631C480-4462-4A6D-B5CF-4FC3D9B451BE}">
      <dgm:prSet/>
      <dgm:spPr/>
      <dgm:t>
        <a:bodyPr/>
        <a:lstStyle/>
        <a:p>
          <a:endParaRPr lang="en-US"/>
        </a:p>
      </dgm:t>
    </dgm:pt>
    <dgm:pt modelId="{DC2D5C97-7E1F-4975-9C32-08BED578FC5D}" type="pres">
      <dgm:prSet presAssocID="{A6B2654A-0C99-4528-9ADA-4F66DEEBBD9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7708BF-16B8-4E4A-8C36-D276F4347E6E}" type="pres">
      <dgm:prSet presAssocID="{BA0CCF36-33C4-4F0E-84F8-8A7252FEECB2}" presName="root1" presStyleCnt="0"/>
      <dgm:spPr/>
    </dgm:pt>
    <dgm:pt modelId="{51106340-19EB-4B46-A855-6DA1F71F6A69}" type="pres">
      <dgm:prSet presAssocID="{BA0CCF36-33C4-4F0E-84F8-8A7252FEECB2}" presName="LevelOneTextNode" presStyleLbl="node0" presStyleIdx="0" presStyleCnt="1" custScaleX="2323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B92314-26FE-4674-ABC0-599669CF09AA}" type="pres">
      <dgm:prSet presAssocID="{BA0CCF36-33C4-4F0E-84F8-8A7252FEECB2}" presName="level2hierChild" presStyleCnt="0"/>
      <dgm:spPr/>
    </dgm:pt>
    <dgm:pt modelId="{B13753B8-5934-417C-9C98-94ED2415A1E6}" type="pres">
      <dgm:prSet presAssocID="{D0BDBF79-2C0F-4713-A850-29D8769D38C8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B423BD04-83A8-48D1-800C-09D8132542CD}" type="pres">
      <dgm:prSet presAssocID="{D0BDBF79-2C0F-4713-A850-29D8769D38C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98C3F7D8-69ED-4C02-B99A-0FF68C971F78}" type="pres">
      <dgm:prSet presAssocID="{309C931D-2BE8-467F-8EC8-ACCA799DF49D}" presName="root2" presStyleCnt="0"/>
      <dgm:spPr/>
    </dgm:pt>
    <dgm:pt modelId="{01892281-7256-4604-B355-8340ECF89BEA}" type="pres">
      <dgm:prSet presAssocID="{309C931D-2BE8-467F-8EC8-ACCA799DF49D}" presName="LevelTwoTextNode" presStyleLbl="node2" presStyleIdx="0" presStyleCnt="5" custAng="0" custScaleX="289232" custScaleY="73158" custLinFactNeighborX="3243" custLinFactNeighborY="-97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267BE6-7FD9-4BB5-B644-00CDB256B354}" type="pres">
      <dgm:prSet presAssocID="{309C931D-2BE8-467F-8EC8-ACCA799DF49D}" presName="level3hierChild" presStyleCnt="0"/>
      <dgm:spPr/>
    </dgm:pt>
    <dgm:pt modelId="{0B7D3DEB-BA9D-438C-A322-FE2BF9F09934}" type="pres">
      <dgm:prSet presAssocID="{C12D02EB-E50E-418C-B2BF-6E42ADDC9269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1035AB20-37EE-4970-89D2-505BEFB07176}" type="pres">
      <dgm:prSet presAssocID="{C12D02EB-E50E-418C-B2BF-6E42ADDC926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8AD0EA8-B2FF-4D5C-898F-90CDFB9DFA1C}" type="pres">
      <dgm:prSet presAssocID="{B1A43317-B356-4FEC-85FA-6B8CE407E445}" presName="root2" presStyleCnt="0"/>
      <dgm:spPr/>
    </dgm:pt>
    <dgm:pt modelId="{9478436D-CF9B-4E26-A4F8-F71FA4A6DB2D}" type="pres">
      <dgm:prSet presAssocID="{B1A43317-B356-4FEC-85FA-6B8CE407E445}" presName="LevelTwoTextNode" presStyleLbl="node2" presStyleIdx="1" presStyleCnt="5" custScaleX="287645" custScaleY="772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81C2E2-B06A-4778-B45F-DB4CE60CB446}" type="pres">
      <dgm:prSet presAssocID="{B1A43317-B356-4FEC-85FA-6B8CE407E445}" presName="level3hierChild" presStyleCnt="0"/>
      <dgm:spPr/>
    </dgm:pt>
    <dgm:pt modelId="{51439AAA-D438-4F23-8A3C-872B75A5258F}" type="pres">
      <dgm:prSet presAssocID="{710ED647-CAB5-42FC-BC0A-46AA2403EFD8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BD74FE15-C51F-4FA5-82EC-D9C31B298099}" type="pres">
      <dgm:prSet presAssocID="{710ED647-CAB5-42FC-BC0A-46AA2403EFD8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4BB680D-ED99-4482-8C43-337DA8433E73}" type="pres">
      <dgm:prSet presAssocID="{EBE2414E-CE37-475B-AA26-3D00F4C507B5}" presName="root2" presStyleCnt="0"/>
      <dgm:spPr/>
    </dgm:pt>
    <dgm:pt modelId="{B7A67FFE-ABE7-476D-8757-05AF1112F09B}" type="pres">
      <dgm:prSet presAssocID="{EBE2414E-CE37-475B-AA26-3D00F4C507B5}" presName="LevelTwoTextNode" presStyleLbl="node2" presStyleIdx="2" presStyleCnt="5" custScaleX="287865" custScaleY="924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64C011-BE09-4253-8FFD-2E2A7AFC20CC}" type="pres">
      <dgm:prSet presAssocID="{EBE2414E-CE37-475B-AA26-3D00F4C507B5}" presName="level3hierChild" presStyleCnt="0"/>
      <dgm:spPr/>
    </dgm:pt>
    <dgm:pt modelId="{50810D82-32D1-4AD4-A024-9C586FF06A8E}" type="pres">
      <dgm:prSet presAssocID="{152A153D-74F3-4DFD-A5D6-88C190F38B80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C3C076FA-F13F-425C-B5E2-0472A833A81A}" type="pres">
      <dgm:prSet presAssocID="{152A153D-74F3-4DFD-A5D6-88C190F38B80}" presName="connTx" presStyleLbl="parChTrans1D2" presStyleIdx="3" presStyleCnt="5"/>
      <dgm:spPr/>
      <dgm:t>
        <a:bodyPr/>
        <a:lstStyle/>
        <a:p>
          <a:endParaRPr lang="en-US"/>
        </a:p>
      </dgm:t>
    </dgm:pt>
    <dgm:pt modelId="{95A6A765-0C93-43BF-9B15-42338993B75B}" type="pres">
      <dgm:prSet presAssocID="{ECF87DDF-E94A-459D-9566-DA3D798C3773}" presName="root2" presStyleCnt="0"/>
      <dgm:spPr/>
    </dgm:pt>
    <dgm:pt modelId="{696C2D8F-C2E4-4199-8E36-732559B86F76}" type="pres">
      <dgm:prSet presAssocID="{ECF87DDF-E94A-459D-9566-DA3D798C3773}" presName="LevelTwoTextNode" presStyleLbl="node2" presStyleIdx="3" presStyleCnt="5" custScaleX="284916" custScaleY="924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57E06-F5EB-4643-8795-8AAEAAA643BA}" type="pres">
      <dgm:prSet presAssocID="{ECF87DDF-E94A-459D-9566-DA3D798C3773}" presName="level3hierChild" presStyleCnt="0"/>
      <dgm:spPr/>
    </dgm:pt>
    <dgm:pt modelId="{46EDCEF0-5A3E-469E-83C1-9521A68914E7}" type="pres">
      <dgm:prSet presAssocID="{A7256EB6-A3EF-4C10-81DE-2003E177FD04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600505A6-72BF-42E1-8F5C-AC08139BAA61}" type="pres">
      <dgm:prSet presAssocID="{A7256EB6-A3EF-4C10-81DE-2003E177FD04}" presName="connTx" presStyleLbl="parChTrans1D2" presStyleIdx="4" presStyleCnt="5"/>
      <dgm:spPr/>
      <dgm:t>
        <a:bodyPr/>
        <a:lstStyle/>
        <a:p>
          <a:endParaRPr lang="en-US"/>
        </a:p>
      </dgm:t>
    </dgm:pt>
    <dgm:pt modelId="{566D09A9-17C8-44E1-9126-98522FF4DDA1}" type="pres">
      <dgm:prSet presAssocID="{8CAE1E4D-1FD2-4EA2-9B41-8B06A6440F1A}" presName="root2" presStyleCnt="0"/>
      <dgm:spPr/>
    </dgm:pt>
    <dgm:pt modelId="{3D1A9763-81CF-4A68-97DB-8944A8EC4334}" type="pres">
      <dgm:prSet presAssocID="{8CAE1E4D-1FD2-4EA2-9B41-8B06A6440F1A}" presName="LevelTwoTextNode" presStyleLbl="node2" presStyleIdx="4" presStyleCnt="5" custScaleX="289098" custScaleY="920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03704B-4456-48D4-B325-EB92665A5157}" type="pres">
      <dgm:prSet presAssocID="{8CAE1E4D-1FD2-4EA2-9B41-8B06A6440F1A}" presName="level3hierChild" presStyleCnt="0"/>
      <dgm:spPr/>
    </dgm:pt>
  </dgm:ptLst>
  <dgm:cxnLst>
    <dgm:cxn modelId="{D1E974B3-9FDA-4125-A483-7A79AB9B00A0}" srcId="{A6B2654A-0C99-4528-9ADA-4F66DEEBBD95}" destId="{BA0CCF36-33C4-4F0E-84F8-8A7252FEECB2}" srcOrd="0" destOrd="0" parTransId="{FBF665AB-A8D6-4FBE-8E18-E063000AFF1E}" sibTransId="{DA8C2A95-30C9-4B18-9712-7038295F1657}"/>
    <dgm:cxn modelId="{3CB9E895-7432-486A-A9B5-CC7F27A99007}" type="presOf" srcId="{EBE2414E-CE37-475B-AA26-3D00F4C507B5}" destId="{B7A67FFE-ABE7-476D-8757-05AF1112F09B}" srcOrd="0" destOrd="0" presId="urn:microsoft.com/office/officeart/2005/8/layout/hierarchy2"/>
    <dgm:cxn modelId="{5648117C-EFB9-4680-A91E-F10D459BA866}" type="presOf" srcId="{C12D02EB-E50E-418C-B2BF-6E42ADDC9269}" destId="{0B7D3DEB-BA9D-438C-A322-FE2BF9F09934}" srcOrd="0" destOrd="0" presId="urn:microsoft.com/office/officeart/2005/8/layout/hierarchy2"/>
    <dgm:cxn modelId="{35F61915-C004-4A7A-BE21-BFDD569CEDE3}" type="presOf" srcId="{B1A43317-B356-4FEC-85FA-6B8CE407E445}" destId="{9478436D-CF9B-4E26-A4F8-F71FA4A6DB2D}" srcOrd="0" destOrd="0" presId="urn:microsoft.com/office/officeart/2005/8/layout/hierarchy2"/>
    <dgm:cxn modelId="{36B7F49D-E480-423D-9BDC-E74BFC6AFE1E}" type="presOf" srcId="{C12D02EB-E50E-418C-B2BF-6E42ADDC9269}" destId="{1035AB20-37EE-4970-89D2-505BEFB07176}" srcOrd="1" destOrd="0" presId="urn:microsoft.com/office/officeart/2005/8/layout/hierarchy2"/>
    <dgm:cxn modelId="{5FF18BE4-46CD-4795-A926-3B02954DFC2D}" type="presOf" srcId="{710ED647-CAB5-42FC-BC0A-46AA2403EFD8}" destId="{BD74FE15-C51F-4FA5-82EC-D9C31B298099}" srcOrd="1" destOrd="0" presId="urn:microsoft.com/office/officeart/2005/8/layout/hierarchy2"/>
    <dgm:cxn modelId="{8631C480-4462-4A6D-B5CF-4FC3D9B451BE}" srcId="{BA0CCF36-33C4-4F0E-84F8-8A7252FEECB2}" destId="{ECF87DDF-E94A-459D-9566-DA3D798C3773}" srcOrd="3" destOrd="0" parTransId="{152A153D-74F3-4DFD-A5D6-88C190F38B80}" sibTransId="{07E571FC-B52D-4525-B8D3-96686B8D9CA8}"/>
    <dgm:cxn modelId="{1A0831B4-EACE-4C3A-93C3-6871491C3E28}" type="presOf" srcId="{710ED647-CAB5-42FC-BC0A-46AA2403EFD8}" destId="{51439AAA-D438-4F23-8A3C-872B75A5258F}" srcOrd="0" destOrd="0" presId="urn:microsoft.com/office/officeart/2005/8/layout/hierarchy2"/>
    <dgm:cxn modelId="{63D7EF73-EA98-4EB3-84CA-B71BB2ADFCBD}" type="presOf" srcId="{A7256EB6-A3EF-4C10-81DE-2003E177FD04}" destId="{46EDCEF0-5A3E-469E-83C1-9521A68914E7}" srcOrd="0" destOrd="0" presId="urn:microsoft.com/office/officeart/2005/8/layout/hierarchy2"/>
    <dgm:cxn modelId="{7FE1E14C-E00B-40ED-9EA1-4F2D9A69C3A9}" type="presOf" srcId="{309C931D-2BE8-467F-8EC8-ACCA799DF49D}" destId="{01892281-7256-4604-B355-8340ECF89BEA}" srcOrd="0" destOrd="0" presId="urn:microsoft.com/office/officeart/2005/8/layout/hierarchy2"/>
    <dgm:cxn modelId="{75916614-B3E7-4C1A-91C2-0F90ADA80685}" type="presOf" srcId="{A6B2654A-0C99-4528-9ADA-4F66DEEBBD95}" destId="{DC2D5C97-7E1F-4975-9C32-08BED578FC5D}" srcOrd="0" destOrd="0" presId="urn:microsoft.com/office/officeart/2005/8/layout/hierarchy2"/>
    <dgm:cxn modelId="{5564EBC5-5D66-4563-819A-A0804EEA4A86}" srcId="{BA0CCF36-33C4-4F0E-84F8-8A7252FEECB2}" destId="{B1A43317-B356-4FEC-85FA-6B8CE407E445}" srcOrd="1" destOrd="0" parTransId="{C12D02EB-E50E-418C-B2BF-6E42ADDC9269}" sibTransId="{74AA8E6F-3950-496B-83CE-056ECC1F407B}"/>
    <dgm:cxn modelId="{AEA946DE-C15A-4C2B-AC9C-1A08D36B5EB1}" srcId="{BA0CCF36-33C4-4F0E-84F8-8A7252FEECB2}" destId="{8CAE1E4D-1FD2-4EA2-9B41-8B06A6440F1A}" srcOrd="4" destOrd="0" parTransId="{A7256EB6-A3EF-4C10-81DE-2003E177FD04}" sibTransId="{B84FDCAD-1B32-4743-9712-7B11C9FD2DCD}"/>
    <dgm:cxn modelId="{13C6B1E7-2CD3-404D-A52B-4042373B800C}" srcId="{BA0CCF36-33C4-4F0E-84F8-8A7252FEECB2}" destId="{309C931D-2BE8-467F-8EC8-ACCA799DF49D}" srcOrd="0" destOrd="0" parTransId="{D0BDBF79-2C0F-4713-A850-29D8769D38C8}" sibTransId="{B5AC40A3-AB7F-4456-ADCC-FD5B955E0D4C}"/>
    <dgm:cxn modelId="{89EC2DB4-29A9-454E-96E5-B6AB61B47219}" type="presOf" srcId="{BA0CCF36-33C4-4F0E-84F8-8A7252FEECB2}" destId="{51106340-19EB-4B46-A855-6DA1F71F6A69}" srcOrd="0" destOrd="0" presId="urn:microsoft.com/office/officeart/2005/8/layout/hierarchy2"/>
    <dgm:cxn modelId="{7FE94302-26A1-4FB3-81FE-288E674C8C04}" type="presOf" srcId="{152A153D-74F3-4DFD-A5D6-88C190F38B80}" destId="{C3C076FA-F13F-425C-B5E2-0472A833A81A}" srcOrd="1" destOrd="0" presId="urn:microsoft.com/office/officeart/2005/8/layout/hierarchy2"/>
    <dgm:cxn modelId="{C7846D32-387B-4134-963F-D129335FD440}" type="presOf" srcId="{D0BDBF79-2C0F-4713-A850-29D8769D38C8}" destId="{B13753B8-5934-417C-9C98-94ED2415A1E6}" srcOrd="0" destOrd="0" presId="urn:microsoft.com/office/officeart/2005/8/layout/hierarchy2"/>
    <dgm:cxn modelId="{4150831B-44DD-4C76-9493-8ED598A2876D}" srcId="{BA0CCF36-33C4-4F0E-84F8-8A7252FEECB2}" destId="{EBE2414E-CE37-475B-AA26-3D00F4C507B5}" srcOrd="2" destOrd="0" parTransId="{710ED647-CAB5-42FC-BC0A-46AA2403EFD8}" sibTransId="{88CD06D0-C6C4-4E7A-BFCC-784E960B040C}"/>
    <dgm:cxn modelId="{DCB5A49A-41BA-4571-B65F-308A4BA0BE9B}" type="presOf" srcId="{A7256EB6-A3EF-4C10-81DE-2003E177FD04}" destId="{600505A6-72BF-42E1-8F5C-AC08139BAA61}" srcOrd="1" destOrd="0" presId="urn:microsoft.com/office/officeart/2005/8/layout/hierarchy2"/>
    <dgm:cxn modelId="{4A2B077C-3E41-4FB9-B9B6-4A30D3616D51}" type="presOf" srcId="{152A153D-74F3-4DFD-A5D6-88C190F38B80}" destId="{50810D82-32D1-4AD4-A024-9C586FF06A8E}" srcOrd="0" destOrd="0" presId="urn:microsoft.com/office/officeart/2005/8/layout/hierarchy2"/>
    <dgm:cxn modelId="{4E007576-DCA2-45F8-B114-7DC266BE656D}" type="presOf" srcId="{D0BDBF79-2C0F-4713-A850-29D8769D38C8}" destId="{B423BD04-83A8-48D1-800C-09D8132542CD}" srcOrd="1" destOrd="0" presId="urn:microsoft.com/office/officeart/2005/8/layout/hierarchy2"/>
    <dgm:cxn modelId="{3E4166AD-C19E-4447-861A-A410AAA655E5}" type="presOf" srcId="{ECF87DDF-E94A-459D-9566-DA3D798C3773}" destId="{696C2D8F-C2E4-4199-8E36-732559B86F76}" srcOrd="0" destOrd="0" presId="urn:microsoft.com/office/officeart/2005/8/layout/hierarchy2"/>
    <dgm:cxn modelId="{634A6461-E33C-47DD-9040-C926032C378A}" type="presOf" srcId="{8CAE1E4D-1FD2-4EA2-9B41-8B06A6440F1A}" destId="{3D1A9763-81CF-4A68-97DB-8944A8EC4334}" srcOrd="0" destOrd="0" presId="urn:microsoft.com/office/officeart/2005/8/layout/hierarchy2"/>
    <dgm:cxn modelId="{767F41A2-7645-4965-9686-1F2586F7751D}" type="presParOf" srcId="{DC2D5C97-7E1F-4975-9C32-08BED578FC5D}" destId="{BF7708BF-16B8-4E4A-8C36-D276F4347E6E}" srcOrd="0" destOrd="0" presId="urn:microsoft.com/office/officeart/2005/8/layout/hierarchy2"/>
    <dgm:cxn modelId="{A6FE93E4-2D8B-4EA7-909D-883E7A02A446}" type="presParOf" srcId="{BF7708BF-16B8-4E4A-8C36-D276F4347E6E}" destId="{51106340-19EB-4B46-A855-6DA1F71F6A69}" srcOrd="0" destOrd="0" presId="urn:microsoft.com/office/officeart/2005/8/layout/hierarchy2"/>
    <dgm:cxn modelId="{AC2A3966-4FE6-4038-BCD9-EC736F520146}" type="presParOf" srcId="{BF7708BF-16B8-4E4A-8C36-D276F4347E6E}" destId="{2FB92314-26FE-4674-ABC0-599669CF09AA}" srcOrd="1" destOrd="0" presId="urn:microsoft.com/office/officeart/2005/8/layout/hierarchy2"/>
    <dgm:cxn modelId="{60ED9B5E-213D-4E69-9263-E1C344896E19}" type="presParOf" srcId="{2FB92314-26FE-4674-ABC0-599669CF09AA}" destId="{B13753B8-5934-417C-9C98-94ED2415A1E6}" srcOrd="0" destOrd="0" presId="urn:microsoft.com/office/officeart/2005/8/layout/hierarchy2"/>
    <dgm:cxn modelId="{E988A4C7-AB49-4019-BC14-7D788C732398}" type="presParOf" srcId="{B13753B8-5934-417C-9C98-94ED2415A1E6}" destId="{B423BD04-83A8-48D1-800C-09D8132542CD}" srcOrd="0" destOrd="0" presId="urn:microsoft.com/office/officeart/2005/8/layout/hierarchy2"/>
    <dgm:cxn modelId="{6A3CEE06-D10E-447C-BF18-D61CB66EFA07}" type="presParOf" srcId="{2FB92314-26FE-4674-ABC0-599669CF09AA}" destId="{98C3F7D8-69ED-4C02-B99A-0FF68C971F78}" srcOrd="1" destOrd="0" presId="urn:microsoft.com/office/officeart/2005/8/layout/hierarchy2"/>
    <dgm:cxn modelId="{8B40E096-2784-432A-BC53-8E4E1EDA9AC1}" type="presParOf" srcId="{98C3F7D8-69ED-4C02-B99A-0FF68C971F78}" destId="{01892281-7256-4604-B355-8340ECF89BEA}" srcOrd="0" destOrd="0" presId="urn:microsoft.com/office/officeart/2005/8/layout/hierarchy2"/>
    <dgm:cxn modelId="{5B8F3C3E-B2C8-4F26-808D-590019D96E7E}" type="presParOf" srcId="{98C3F7D8-69ED-4C02-B99A-0FF68C971F78}" destId="{90267BE6-7FD9-4BB5-B644-00CDB256B354}" srcOrd="1" destOrd="0" presId="urn:microsoft.com/office/officeart/2005/8/layout/hierarchy2"/>
    <dgm:cxn modelId="{38B44FB4-0B8D-40E0-A7E8-5A462AAB9C44}" type="presParOf" srcId="{2FB92314-26FE-4674-ABC0-599669CF09AA}" destId="{0B7D3DEB-BA9D-438C-A322-FE2BF9F09934}" srcOrd="2" destOrd="0" presId="urn:microsoft.com/office/officeart/2005/8/layout/hierarchy2"/>
    <dgm:cxn modelId="{9B59C7DB-5781-4413-9CAA-7F499F097618}" type="presParOf" srcId="{0B7D3DEB-BA9D-438C-A322-FE2BF9F09934}" destId="{1035AB20-37EE-4970-89D2-505BEFB07176}" srcOrd="0" destOrd="0" presId="urn:microsoft.com/office/officeart/2005/8/layout/hierarchy2"/>
    <dgm:cxn modelId="{EDA29766-C221-4D65-88AF-E91F333C650D}" type="presParOf" srcId="{2FB92314-26FE-4674-ABC0-599669CF09AA}" destId="{C8AD0EA8-B2FF-4D5C-898F-90CDFB9DFA1C}" srcOrd="3" destOrd="0" presId="urn:microsoft.com/office/officeart/2005/8/layout/hierarchy2"/>
    <dgm:cxn modelId="{8E0CA3DF-796F-4AED-9DEE-D6C0167876C0}" type="presParOf" srcId="{C8AD0EA8-B2FF-4D5C-898F-90CDFB9DFA1C}" destId="{9478436D-CF9B-4E26-A4F8-F71FA4A6DB2D}" srcOrd="0" destOrd="0" presId="urn:microsoft.com/office/officeart/2005/8/layout/hierarchy2"/>
    <dgm:cxn modelId="{F33B5B7C-2993-406F-996F-232DDFE1B04E}" type="presParOf" srcId="{C8AD0EA8-B2FF-4D5C-898F-90CDFB9DFA1C}" destId="{A081C2E2-B06A-4778-B45F-DB4CE60CB446}" srcOrd="1" destOrd="0" presId="urn:microsoft.com/office/officeart/2005/8/layout/hierarchy2"/>
    <dgm:cxn modelId="{E11BE921-4570-404D-A9B7-A03FE812541C}" type="presParOf" srcId="{2FB92314-26FE-4674-ABC0-599669CF09AA}" destId="{51439AAA-D438-4F23-8A3C-872B75A5258F}" srcOrd="4" destOrd="0" presId="urn:microsoft.com/office/officeart/2005/8/layout/hierarchy2"/>
    <dgm:cxn modelId="{272FD878-A74F-4488-B769-D13242317258}" type="presParOf" srcId="{51439AAA-D438-4F23-8A3C-872B75A5258F}" destId="{BD74FE15-C51F-4FA5-82EC-D9C31B298099}" srcOrd="0" destOrd="0" presId="urn:microsoft.com/office/officeart/2005/8/layout/hierarchy2"/>
    <dgm:cxn modelId="{DF7EF72E-7F4F-4B32-95E9-9975EF9AFDAC}" type="presParOf" srcId="{2FB92314-26FE-4674-ABC0-599669CF09AA}" destId="{94BB680D-ED99-4482-8C43-337DA8433E73}" srcOrd="5" destOrd="0" presId="urn:microsoft.com/office/officeart/2005/8/layout/hierarchy2"/>
    <dgm:cxn modelId="{EC8E599C-77C1-42F3-A349-CFCACEAA46F4}" type="presParOf" srcId="{94BB680D-ED99-4482-8C43-337DA8433E73}" destId="{B7A67FFE-ABE7-476D-8757-05AF1112F09B}" srcOrd="0" destOrd="0" presId="urn:microsoft.com/office/officeart/2005/8/layout/hierarchy2"/>
    <dgm:cxn modelId="{1231C897-A216-4C4E-A096-8DD49E357382}" type="presParOf" srcId="{94BB680D-ED99-4482-8C43-337DA8433E73}" destId="{E764C011-BE09-4253-8FFD-2E2A7AFC20CC}" srcOrd="1" destOrd="0" presId="urn:microsoft.com/office/officeart/2005/8/layout/hierarchy2"/>
    <dgm:cxn modelId="{78BBDD56-CF33-47DE-9954-83E24E75B6C9}" type="presParOf" srcId="{2FB92314-26FE-4674-ABC0-599669CF09AA}" destId="{50810D82-32D1-4AD4-A024-9C586FF06A8E}" srcOrd="6" destOrd="0" presId="urn:microsoft.com/office/officeart/2005/8/layout/hierarchy2"/>
    <dgm:cxn modelId="{3C682221-77AF-4EAD-8B0E-9FF8914A927F}" type="presParOf" srcId="{50810D82-32D1-4AD4-A024-9C586FF06A8E}" destId="{C3C076FA-F13F-425C-B5E2-0472A833A81A}" srcOrd="0" destOrd="0" presId="urn:microsoft.com/office/officeart/2005/8/layout/hierarchy2"/>
    <dgm:cxn modelId="{353B526C-CD48-40F4-98AD-2DEC95889557}" type="presParOf" srcId="{2FB92314-26FE-4674-ABC0-599669CF09AA}" destId="{95A6A765-0C93-43BF-9B15-42338993B75B}" srcOrd="7" destOrd="0" presId="urn:microsoft.com/office/officeart/2005/8/layout/hierarchy2"/>
    <dgm:cxn modelId="{42F40442-22E0-4DC0-8FAE-4DC66291F5CB}" type="presParOf" srcId="{95A6A765-0C93-43BF-9B15-42338993B75B}" destId="{696C2D8F-C2E4-4199-8E36-732559B86F76}" srcOrd="0" destOrd="0" presId="urn:microsoft.com/office/officeart/2005/8/layout/hierarchy2"/>
    <dgm:cxn modelId="{8492EBDE-0A0C-46C7-B4A8-27791137F3F3}" type="presParOf" srcId="{95A6A765-0C93-43BF-9B15-42338993B75B}" destId="{A7057E06-F5EB-4643-8795-8AAEAAA643BA}" srcOrd="1" destOrd="0" presId="urn:microsoft.com/office/officeart/2005/8/layout/hierarchy2"/>
    <dgm:cxn modelId="{247472BF-D91B-4E54-A5B1-65B8900A3AD0}" type="presParOf" srcId="{2FB92314-26FE-4674-ABC0-599669CF09AA}" destId="{46EDCEF0-5A3E-469E-83C1-9521A68914E7}" srcOrd="8" destOrd="0" presId="urn:microsoft.com/office/officeart/2005/8/layout/hierarchy2"/>
    <dgm:cxn modelId="{E61B6568-F346-4A83-BA2A-813D6AA6FBBD}" type="presParOf" srcId="{46EDCEF0-5A3E-469E-83C1-9521A68914E7}" destId="{600505A6-72BF-42E1-8F5C-AC08139BAA61}" srcOrd="0" destOrd="0" presId="urn:microsoft.com/office/officeart/2005/8/layout/hierarchy2"/>
    <dgm:cxn modelId="{6F5408F4-124C-4F4C-9BBC-BB82F473CACB}" type="presParOf" srcId="{2FB92314-26FE-4674-ABC0-599669CF09AA}" destId="{566D09A9-17C8-44E1-9126-98522FF4DDA1}" srcOrd="9" destOrd="0" presId="urn:microsoft.com/office/officeart/2005/8/layout/hierarchy2"/>
    <dgm:cxn modelId="{EBC3A915-C733-4618-836A-58BFA0451A4B}" type="presParOf" srcId="{566D09A9-17C8-44E1-9126-98522FF4DDA1}" destId="{3D1A9763-81CF-4A68-97DB-8944A8EC4334}" srcOrd="0" destOrd="0" presId="urn:microsoft.com/office/officeart/2005/8/layout/hierarchy2"/>
    <dgm:cxn modelId="{181AC7D0-0676-4527-AEF0-441C23DB4E81}" type="presParOf" srcId="{566D09A9-17C8-44E1-9126-98522FF4DDA1}" destId="{0A03704B-4456-48D4-B325-EB92665A5157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06340-19EB-4B46-A855-6DA1F71F6A69}">
      <dsp:nvSpPr>
        <dsp:cNvPr id="0" name=""/>
        <dsp:cNvSpPr/>
      </dsp:nvSpPr>
      <dsp:spPr>
        <a:xfrm>
          <a:off x="4863" y="1723731"/>
          <a:ext cx="2864792" cy="616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বিমল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চন্দ্র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শীল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2921" y="1741789"/>
        <a:ext cx="2828676" cy="580421"/>
      </dsp:txXfrm>
    </dsp:sp>
    <dsp:sp modelId="{B13753B8-5934-417C-9C98-94ED2415A1E6}">
      <dsp:nvSpPr>
        <dsp:cNvPr id="0" name=""/>
        <dsp:cNvSpPr/>
      </dsp:nvSpPr>
      <dsp:spPr>
        <a:xfrm rot="17494191">
          <a:off x="2445456" y="1394508"/>
          <a:ext cx="1341629" cy="27307"/>
        </a:xfrm>
        <a:custGeom>
          <a:avLst/>
          <a:gdLst/>
          <a:ahLst/>
          <a:cxnLst/>
          <a:rect l="0" t="0" r="0" b="0"/>
          <a:pathLst>
            <a:path>
              <a:moveTo>
                <a:pt x="0" y="13653"/>
              </a:moveTo>
              <a:lnTo>
                <a:pt x="1341629" y="13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082730" y="1374621"/>
        <a:ext cx="67081" cy="67081"/>
      </dsp:txXfrm>
    </dsp:sp>
    <dsp:sp modelId="{01892281-7256-4604-B355-8340ECF89BEA}">
      <dsp:nvSpPr>
        <dsp:cNvPr id="0" name=""/>
        <dsp:cNvSpPr/>
      </dsp:nvSpPr>
      <dsp:spPr>
        <a:xfrm>
          <a:off x="3362886" y="508392"/>
          <a:ext cx="3566450" cy="551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সহকারী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শিক্ষক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আইসিটি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379050" y="524556"/>
        <a:ext cx="3534122" cy="519535"/>
      </dsp:txXfrm>
    </dsp:sp>
    <dsp:sp modelId="{0B7D3DEB-BA9D-438C-A322-FE2BF9F09934}">
      <dsp:nvSpPr>
        <dsp:cNvPr id="0" name=""/>
        <dsp:cNvSpPr/>
      </dsp:nvSpPr>
      <dsp:spPr>
        <a:xfrm rot="18380537">
          <a:off x="2700119" y="1683139"/>
          <a:ext cx="832304" cy="27307"/>
        </a:xfrm>
        <a:custGeom>
          <a:avLst/>
          <a:gdLst/>
          <a:ahLst/>
          <a:cxnLst/>
          <a:rect l="0" t="0" r="0" b="0"/>
          <a:pathLst>
            <a:path>
              <a:moveTo>
                <a:pt x="0" y="13653"/>
              </a:moveTo>
              <a:lnTo>
                <a:pt x="832304" y="13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095463" y="1675985"/>
        <a:ext cx="41615" cy="41615"/>
      </dsp:txXfrm>
    </dsp:sp>
    <dsp:sp modelId="{9478436D-CF9B-4E26-A4F8-F71FA4A6DB2D}">
      <dsp:nvSpPr>
        <dsp:cNvPr id="0" name=""/>
        <dsp:cNvSpPr/>
      </dsp:nvSpPr>
      <dsp:spPr>
        <a:xfrm>
          <a:off x="3362886" y="1152736"/>
          <a:ext cx="3546881" cy="417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প্যারাপুর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উচ্চ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বিদ্যালয়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    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375120" y="1164970"/>
        <a:ext cx="3522413" cy="393230"/>
      </dsp:txXfrm>
    </dsp:sp>
    <dsp:sp modelId="{51439AAA-D438-4F23-8A3C-872B75A5258F}">
      <dsp:nvSpPr>
        <dsp:cNvPr id="0" name=""/>
        <dsp:cNvSpPr/>
      </dsp:nvSpPr>
      <dsp:spPr>
        <a:xfrm rot="21019864">
          <a:off x="2866102" y="1976329"/>
          <a:ext cx="500337" cy="27307"/>
        </a:xfrm>
        <a:custGeom>
          <a:avLst/>
          <a:gdLst/>
          <a:ahLst/>
          <a:cxnLst/>
          <a:rect l="0" t="0" r="0" b="0"/>
          <a:pathLst>
            <a:path>
              <a:moveTo>
                <a:pt x="0" y="13653"/>
              </a:moveTo>
              <a:lnTo>
                <a:pt x="500337" y="13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103762" y="1977474"/>
        <a:ext cx="25016" cy="25016"/>
      </dsp:txXfrm>
    </dsp:sp>
    <dsp:sp modelId="{B7A67FFE-ABE7-476D-8757-05AF1112F09B}">
      <dsp:nvSpPr>
        <dsp:cNvPr id="0" name=""/>
        <dsp:cNvSpPr/>
      </dsp:nvSpPr>
      <dsp:spPr>
        <a:xfrm>
          <a:off x="3362886" y="1662915"/>
          <a:ext cx="3549593" cy="570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ইনডেক্স-১১১০৪৮৯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379584" y="1679613"/>
        <a:ext cx="3516197" cy="536704"/>
      </dsp:txXfrm>
    </dsp:sp>
    <dsp:sp modelId="{50810D82-32D1-4AD4-A024-9C586FF06A8E}">
      <dsp:nvSpPr>
        <dsp:cNvPr id="0" name=""/>
        <dsp:cNvSpPr/>
      </dsp:nvSpPr>
      <dsp:spPr>
        <a:xfrm rot="2973088">
          <a:off x="2736141" y="2307621"/>
          <a:ext cx="760260" cy="27307"/>
        </a:xfrm>
        <a:custGeom>
          <a:avLst/>
          <a:gdLst/>
          <a:ahLst/>
          <a:cxnLst/>
          <a:rect l="0" t="0" r="0" b="0"/>
          <a:pathLst>
            <a:path>
              <a:moveTo>
                <a:pt x="0" y="13653"/>
              </a:moveTo>
              <a:lnTo>
                <a:pt x="760260" y="13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97264" y="2302268"/>
        <a:ext cx="38013" cy="38013"/>
      </dsp:txXfrm>
    </dsp:sp>
    <dsp:sp modelId="{696C2D8F-C2E4-4199-8E36-732559B86F76}">
      <dsp:nvSpPr>
        <dsp:cNvPr id="0" name=""/>
        <dsp:cNvSpPr/>
      </dsp:nvSpPr>
      <dsp:spPr>
        <a:xfrm>
          <a:off x="3362886" y="2325496"/>
          <a:ext cx="3513230" cy="570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মোবাইল-01777979797</a:t>
          </a:r>
          <a:endParaRPr lang="en-US" sz="3200" kern="1200" dirty="0"/>
        </a:p>
      </dsp:txBody>
      <dsp:txXfrm>
        <a:off x="3379584" y="2342194"/>
        <a:ext cx="3479834" cy="536710"/>
      </dsp:txXfrm>
    </dsp:sp>
    <dsp:sp modelId="{46EDCEF0-5A3E-469E-83C1-9521A68914E7}">
      <dsp:nvSpPr>
        <dsp:cNvPr id="0" name=""/>
        <dsp:cNvSpPr/>
      </dsp:nvSpPr>
      <dsp:spPr>
        <a:xfrm rot="4098393">
          <a:off x="2449095" y="2638269"/>
          <a:ext cx="1334351" cy="27307"/>
        </a:xfrm>
        <a:custGeom>
          <a:avLst/>
          <a:gdLst/>
          <a:ahLst/>
          <a:cxnLst/>
          <a:rect l="0" t="0" r="0" b="0"/>
          <a:pathLst>
            <a:path>
              <a:moveTo>
                <a:pt x="0" y="13653"/>
              </a:moveTo>
              <a:lnTo>
                <a:pt x="1334351" y="13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082912" y="2618563"/>
        <a:ext cx="66717" cy="66717"/>
      </dsp:txXfrm>
    </dsp:sp>
    <dsp:sp modelId="{3D1A9763-81CF-4A68-97DB-8944A8EC4334}">
      <dsp:nvSpPr>
        <dsp:cNvPr id="0" name=""/>
        <dsp:cNvSpPr/>
      </dsp:nvSpPr>
      <dsp:spPr>
        <a:xfrm>
          <a:off x="3362886" y="2988083"/>
          <a:ext cx="3564797" cy="567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ই-মেইল-tanmoyns@gmail.com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379508" y="3004705"/>
        <a:ext cx="3531553" cy="534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8B8DF-6270-4004-A118-E048B3399677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6884B-90DD-4CC5-9145-4504B58AC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948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6884B-90DD-4CC5-9145-4504B58ACB6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6884B-90DD-4CC5-9145-4504B58ACB6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320521687"/>
              </p:ext>
            </p:extLst>
          </p:nvPr>
        </p:nvGraphicFramePr>
        <p:xfrm>
          <a:off x="152400" y="24892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Stored Data 4"/>
          <p:cNvSpPr/>
          <p:nvPr/>
        </p:nvSpPr>
        <p:spPr>
          <a:xfrm flipH="1">
            <a:off x="342897" y="533400"/>
            <a:ext cx="3657601" cy="533400"/>
          </a:xfrm>
          <a:prstGeom prst="flowChartOnlineStorage">
            <a:avLst/>
          </a:prstGeom>
          <a:ln w="76200"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kana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1295400"/>
            <a:ext cx="1752600" cy="23462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602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66486" y="3503092"/>
            <a:ext cx="287720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173512" y="3489516"/>
            <a:ext cx="0" cy="106914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199327" y="3503092"/>
            <a:ext cx="0" cy="106914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453492" y="3503092"/>
            <a:ext cx="0" cy="106914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96858" y="4552300"/>
            <a:ext cx="553308" cy="7085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82907" y="2433944"/>
            <a:ext cx="0" cy="106914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863297" y="2420368"/>
            <a:ext cx="0" cy="106914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43687" y="2433944"/>
            <a:ext cx="0" cy="106914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176838" y="4572240"/>
            <a:ext cx="553308" cy="7085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22673" y="4572240"/>
            <a:ext cx="553308" cy="7085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432600" y="1725420"/>
            <a:ext cx="553308" cy="7085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05087" y="1725419"/>
            <a:ext cx="553308" cy="7085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67033" y="1711844"/>
            <a:ext cx="553308" cy="7085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5637798" y="4122348"/>
            <a:ext cx="1263088" cy="93462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630558" y="2638460"/>
            <a:ext cx="0" cy="14828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077239" y="2716589"/>
            <a:ext cx="0" cy="14828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886371" y="4200210"/>
            <a:ext cx="1189867" cy="85438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6901886" y="1614363"/>
            <a:ext cx="1189868" cy="11391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38800" y="1587970"/>
            <a:ext cx="1263087" cy="106289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6580903" y="4604832"/>
            <a:ext cx="610935" cy="88156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696200" y="2438400"/>
            <a:ext cx="610935" cy="88156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596419" y="1371536"/>
            <a:ext cx="610935" cy="88156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333332" y="3600266"/>
            <a:ext cx="610935" cy="88156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786287" y="3723263"/>
            <a:ext cx="610935" cy="88156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333332" y="2304835"/>
            <a:ext cx="610935" cy="88156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8600" y="838200"/>
            <a:ext cx="8654682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4603" y="5761466"/>
            <a:ext cx="1189448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36401" y="5758190"/>
            <a:ext cx="1189448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রিং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3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flipH="1" flipV="1">
            <a:off x="6272662" y="2206025"/>
            <a:ext cx="341316" cy="5749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7003480" y="1276927"/>
            <a:ext cx="242439" cy="5115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613080" y="1227712"/>
            <a:ext cx="394840" cy="6099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926795" y="2162573"/>
            <a:ext cx="395807" cy="55400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5600032" y="1227712"/>
            <a:ext cx="375288" cy="6673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124700" y="1585576"/>
            <a:ext cx="571500" cy="757465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2281032" y="2009438"/>
            <a:ext cx="484875" cy="271231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705578" y="983456"/>
            <a:ext cx="242439" cy="511511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281517" y="1204247"/>
            <a:ext cx="397279" cy="36668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322711" y="1781795"/>
            <a:ext cx="714149" cy="255757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948017" y="2077318"/>
            <a:ext cx="88843" cy="64996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809318" y="1387589"/>
            <a:ext cx="571500" cy="75746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52118" y="457200"/>
            <a:ext cx="571500" cy="75746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52068" y="1685015"/>
            <a:ext cx="571500" cy="75746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18818" y="2442134"/>
            <a:ext cx="571500" cy="75746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80157" y="604724"/>
            <a:ext cx="571500" cy="75746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79943" y="2037552"/>
            <a:ext cx="571500" cy="75746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4605837" y="3410377"/>
            <a:ext cx="1120046" cy="230342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3270227" y="2625343"/>
            <a:ext cx="1264089" cy="215539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561469" y="2542491"/>
            <a:ext cx="1218719" cy="227839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3341748" y="3373425"/>
            <a:ext cx="1263088" cy="234038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441902" y="3633642"/>
            <a:ext cx="2130914" cy="106424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342750" y="3481242"/>
            <a:ext cx="2437438" cy="129794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605837" y="2701651"/>
            <a:ext cx="0" cy="2840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441902" y="4760792"/>
            <a:ext cx="218873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sp>
        <p:nvSpPr>
          <p:cNvPr id="15" name="Oval 14"/>
          <p:cNvSpPr/>
          <p:nvPr/>
        </p:nvSpPr>
        <p:spPr>
          <a:xfrm>
            <a:off x="6515100" y="2453923"/>
            <a:ext cx="571500" cy="757465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66180" y="627744"/>
            <a:ext cx="571500" cy="757465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10250" y="1627411"/>
            <a:ext cx="571500" cy="757465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10500" y="671176"/>
            <a:ext cx="571500" cy="757465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84950" y="653032"/>
            <a:ext cx="571500" cy="757465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3341748" y="4779184"/>
            <a:ext cx="1263088" cy="93462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334508" y="3295296"/>
            <a:ext cx="0" cy="14828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781189" y="3373425"/>
            <a:ext cx="0" cy="14828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590321" y="4857046"/>
            <a:ext cx="1189867" cy="85438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605836" y="2271199"/>
            <a:ext cx="1189868" cy="113917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342750" y="2244806"/>
            <a:ext cx="1263087" cy="106289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sp>
        <p:nvSpPr>
          <p:cNvPr id="51" name="Oval 50"/>
          <p:cNvSpPr/>
          <p:nvPr/>
        </p:nvSpPr>
        <p:spPr>
          <a:xfrm>
            <a:off x="4284853" y="5261668"/>
            <a:ext cx="610935" cy="881568"/>
          </a:xfrm>
          <a:prstGeom prst="ellips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420416" y="3040458"/>
            <a:ext cx="610935" cy="881568"/>
          </a:xfrm>
          <a:prstGeom prst="ellips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300369" y="2028372"/>
            <a:ext cx="610935" cy="881568"/>
          </a:xfrm>
          <a:prstGeom prst="ellips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037282" y="4257102"/>
            <a:ext cx="610935" cy="881568"/>
          </a:xfrm>
          <a:prstGeom prst="ellips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90237" y="4380099"/>
            <a:ext cx="610935" cy="881568"/>
          </a:xfrm>
          <a:prstGeom prst="ellips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037282" y="2961671"/>
            <a:ext cx="610935" cy="881568"/>
          </a:xfrm>
          <a:prstGeom prst="ellips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endCxn id="52" idx="2"/>
          </p:cNvCxnSpPr>
          <p:nvPr/>
        </p:nvCxnSpPr>
        <p:spPr>
          <a:xfrm>
            <a:off x="3648217" y="3481242"/>
            <a:ext cx="177219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sp>
        <p:nvSpPr>
          <p:cNvPr id="58" name="TextBox 57"/>
          <p:cNvSpPr txBox="1"/>
          <p:nvPr/>
        </p:nvSpPr>
        <p:spPr>
          <a:xfrm>
            <a:off x="1237818" y="3772136"/>
            <a:ext cx="1189448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স্টার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27350" y="3382298"/>
            <a:ext cx="1189448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ট্রি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06666" y="6328230"/>
            <a:ext cx="1189448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মেশ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335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ame Side Corner Rectangle 4"/>
          <p:cNvSpPr/>
          <p:nvPr/>
        </p:nvSpPr>
        <p:spPr>
          <a:xfrm>
            <a:off x="647700" y="2279005"/>
            <a:ext cx="7353300" cy="69279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দলীয় ভাবে নিম্নলিখিত প্রশ্নের উত্তর লিখবে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ame Side Corner Rectangle 4"/>
          <p:cNvSpPr/>
          <p:nvPr/>
        </p:nvSpPr>
        <p:spPr>
          <a:xfrm>
            <a:off x="673100" y="1212205"/>
            <a:ext cx="2654300" cy="692795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Same Side Corner Rectangle 4"/>
          <p:cNvSpPr/>
          <p:nvPr/>
        </p:nvSpPr>
        <p:spPr>
          <a:xfrm>
            <a:off x="673100" y="3295005"/>
            <a:ext cx="7327900" cy="69279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Same Side Corner Rectangle 4"/>
          <p:cNvSpPr/>
          <p:nvPr/>
        </p:nvSpPr>
        <p:spPr>
          <a:xfrm>
            <a:off x="647700" y="4342110"/>
            <a:ext cx="7353300" cy="69279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marL="0" lvl="1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ame Side Corner Rectangle 4"/>
          <p:cNvSpPr/>
          <p:nvPr/>
        </p:nvSpPr>
        <p:spPr>
          <a:xfrm>
            <a:off x="660400" y="5334000"/>
            <a:ext cx="7353300" cy="69279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marL="0" lvl="1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10" grpId="0" animBg="1"/>
      <p:bldP spid="11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ame Side Corner Rectangle 4"/>
          <p:cNvSpPr/>
          <p:nvPr/>
        </p:nvSpPr>
        <p:spPr>
          <a:xfrm>
            <a:off x="312685" y="1295400"/>
            <a:ext cx="8145515" cy="7942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marL="285750" lvl="1" indent="-285750" algn="ctr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 ছোট প্র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2685" y="378286"/>
            <a:ext cx="1889302" cy="803960"/>
            <a:chOff x="0" y="0"/>
            <a:chExt cx="2798064" cy="123453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0" y="0"/>
              <a:ext cx="2798064" cy="1234532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0" name="Rounded Rectangle 6"/>
            <p:cNvSpPr/>
            <p:nvPr/>
          </p:nvSpPr>
          <p:spPr>
            <a:xfrm>
              <a:off x="360273" y="60265"/>
              <a:ext cx="2058220" cy="11140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মূল্যায়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endPara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Round Same Side Corner Rectangle 4"/>
          <p:cNvSpPr/>
          <p:nvPr/>
        </p:nvSpPr>
        <p:spPr>
          <a:xfrm>
            <a:off x="1393374" y="2286001"/>
            <a:ext cx="7064826" cy="533400"/>
          </a:xfrm>
          <a:prstGeom prst="rect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 Same Side Corner Rectangle 4"/>
          <p:cNvSpPr/>
          <p:nvPr/>
        </p:nvSpPr>
        <p:spPr>
          <a:xfrm>
            <a:off x="1393374" y="2971800"/>
            <a:ext cx="7064826" cy="519953"/>
          </a:xfrm>
          <a:prstGeom prst="rect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টপোলজি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 Same Side Corner Rectangle 4"/>
          <p:cNvSpPr/>
          <p:nvPr/>
        </p:nvSpPr>
        <p:spPr>
          <a:xfrm>
            <a:off x="2327732" y="3690258"/>
            <a:ext cx="6130468" cy="522833"/>
          </a:xfrm>
          <a:prstGeom prst="rect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132" t="8003" r="39475" b="53373"/>
          <a:stretch/>
        </p:blipFill>
        <p:spPr>
          <a:xfrm>
            <a:off x="1422402" y="3556002"/>
            <a:ext cx="776517" cy="906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62" t="53770" r="49916" b="10251"/>
          <a:stretch/>
        </p:blipFill>
        <p:spPr>
          <a:xfrm>
            <a:off x="1346110" y="4485983"/>
            <a:ext cx="950778" cy="769257"/>
          </a:xfrm>
          <a:prstGeom prst="rect">
            <a:avLst/>
          </a:prstGeom>
        </p:spPr>
      </p:pic>
      <p:sp>
        <p:nvSpPr>
          <p:cNvPr id="12" name="Round Same Side Corner Rectangle 4"/>
          <p:cNvSpPr/>
          <p:nvPr/>
        </p:nvSpPr>
        <p:spPr>
          <a:xfrm>
            <a:off x="2300516" y="4411805"/>
            <a:ext cx="6157684" cy="632974"/>
          </a:xfrm>
          <a:prstGeom prst="rect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 Same Side Corner Rectangle 4"/>
          <p:cNvSpPr/>
          <p:nvPr/>
        </p:nvSpPr>
        <p:spPr>
          <a:xfrm>
            <a:off x="2353128" y="6026255"/>
            <a:ext cx="6105072" cy="549515"/>
          </a:xfrm>
          <a:prstGeom prst="rect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534" t="8776" r="3911" b="53723"/>
          <a:stretch/>
        </p:blipFill>
        <p:spPr>
          <a:xfrm>
            <a:off x="1375231" y="5228772"/>
            <a:ext cx="914400" cy="1028699"/>
          </a:xfrm>
          <a:prstGeom prst="rect">
            <a:avLst/>
          </a:prstGeom>
        </p:spPr>
      </p:pic>
      <p:sp>
        <p:nvSpPr>
          <p:cNvPr id="15" name="Round Same Side Corner Rectangle 4"/>
          <p:cNvSpPr/>
          <p:nvPr/>
        </p:nvSpPr>
        <p:spPr>
          <a:xfrm>
            <a:off x="2327732" y="5228772"/>
            <a:ext cx="6130468" cy="632974"/>
          </a:xfrm>
          <a:prstGeom prst="rect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irect Access Storage 6"/>
          <p:cNvSpPr/>
          <p:nvPr/>
        </p:nvSpPr>
        <p:spPr>
          <a:xfrm>
            <a:off x="457200" y="1477841"/>
            <a:ext cx="3733800" cy="612694"/>
          </a:xfrm>
          <a:prstGeom prst="flowChartMagneticDrum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Direct Access Storage 18"/>
          <p:cNvSpPr/>
          <p:nvPr/>
        </p:nvSpPr>
        <p:spPr>
          <a:xfrm>
            <a:off x="457199" y="2394098"/>
            <a:ext cx="8305801" cy="612694"/>
          </a:xfrm>
          <a:prstGeom prst="flowChartMagneticDrum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 তুলে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Direct Access Storage 22"/>
          <p:cNvSpPr/>
          <p:nvPr/>
        </p:nvSpPr>
        <p:spPr>
          <a:xfrm>
            <a:off x="457200" y="3505200"/>
            <a:ext cx="8153400" cy="762000"/>
          </a:xfrm>
          <a:prstGeom prst="flowChartMagneticDrum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 algn="ctr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670300"/>
            <a:ext cx="8534400" cy="495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 algn="ctr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চিত্র সহ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বনর্ণা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6400" y="4343400"/>
            <a:ext cx="1495914" cy="1295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8354" flipH="1">
            <a:off x="1635645" y="2371673"/>
            <a:ext cx="1314424" cy="11382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8800" y="2438400"/>
            <a:ext cx="1402419" cy="12144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3800" y="1447800"/>
            <a:ext cx="1495914" cy="1295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3800" y="5181600"/>
            <a:ext cx="1495914" cy="1295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5000" y="4114800"/>
            <a:ext cx="1495914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90600" y="1600200"/>
            <a:ext cx="1495914" cy="1295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39 -0.07222 C 0.63246 -0.07222 0.74323 0.05717 0.74323 0.21666 C 0.74323 0.37569 0.63246 0.50555 0.49739 0.50555 C 0.36146 0.50555 0.25156 0.37569 0.25156 0.21666 C 0.25156 0.05717 0.36146 -0.07222 0.49739 -0.07222 Z " pathEditMode="relative" rAng="0" ptsTypes="fffff">
                                      <p:cBhvr>
                                        <p:cTn id="6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tored Data 3"/>
          <p:cNvSpPr/>
          <p:nvPr/>
        </p:nvSpPr>
        <p:spPr>
          <a:xfrm flipH="1">
            <a:off x="622299" y="2197252"/>
            <a:ext cx="7835899" cy="533248"/>
          </a:xfrm>
          <a:prstGeom prst="flowChartOnlineStora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শ্রেণি-অষ্টম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1" name="Flowchart: Stored Data 10"/>
          <p:cNvSpPr/>
          <p:nvPr/>
        </p:nvSpPr>
        <p:spPr>
          <a:xfrm flipH="1">
            <a:off x="622300" y="2919186"/>
            <a:ext cx="7848599" cy="533248"/>
          </a:xfrm>
          <a:prstGeom prst="flowChartOnlineStora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Flowchart: Stored Data 14"/>
          <p:cNvSpPr/>
          <p:nvPr/>
        </p:nvSpPr>
        <p:spPr>
          <a:xfrm flipH="1">
            <a:off x="622300" y="3655178"/>
            <a:ext cx="7848599" cy="533248"/>
          </a:xfrm>
          <a:prstGeom prst="flowChartOnlineStora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২য় (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</a:t>
            </a:r>
          </a:p>
        </p:txBody>
      </p:sp>
      <p:sp>
        <p:nvSpPr>
          <p:cNvPr id="17" name="Flowchart: Stored Data 16"/>
          <p:cNvSpPr/>
          <p:nvPr/>
        </p:nvSpPr>
        <p:spPr>
          <a:xfrm flipH="1">
            <a:off x="622300" y="4394352"/>
            <a:ext cx="7848599" cy="533248"/>
          </a:xfrm>
          <a:prstGeom prst="flowChartOnlineStora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Stored Data 18"/>
          <p:cNvSpPr/>
          <p:nvPr/>
        </p:nvSpPr>
        <p:spPr>
          <a:xfrm flipH="1">
            <a:off x="609600" y="5105552"/>
            <a:ext cx="7848599" cy="533248"/>
          </a:xfrm>
          <a:prstGeom prst="flowChartOnlineStora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/0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/২০১5ইং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Stored Data 19"/>
          <p:cNvSpPr/>
          <p:nvPr/>
        </p:nvSpPr>
        <p:spPr>
          <a:xfrm flipH="1">
            <a:off x="609596" y="609600"/>
            <a:ext cx="3429003" cy="609600"/>
          </a:xfrm>
          <a:prstGeom prst="flowChartOnlineStorage">
            <a:avLst/>
          </a:prstGeom>
          <a:ln w="76200">
            <a:solidFill>
              <a:schemeClr val="tx1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rizontal Scroll 13"/>
          <p:cNvSpPr/>
          <p:nvPr/>
        </p:nvSpPr>
        <p:spPr>
          <a:xfrm>
            <a:off x="390604" y="457838"/>
            <a:ext cx="8270796" cy="2231574"/>
          </a:xfrm>
          <a:prstGeom prst="horizontalScroll">
            <a:avLst>
              <a:gd name="adj" fmla="val 250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Stored Data 7"/>
          <p:cNvSpPr/>
          <p:nvPr/>
        </p:nvSpPr>
        <p:spPr>
          <a:xfrm flipH="1">
            <a:off x="457198" y="304800"/>
            <a:ext cx="3276602" cy="533400"/>
          </a:xfrm>
          <a:prstGeom prst="flowChartOnlineStorage">
            <a:avLst/>
          </a:prstGeom>
          <a:ln w="76200">
            <a:solidFill>
              <a:srgbClr val="00B050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" name="Picture 22" descr="urlhhhhhhhh.jpg"/>
          <p:cNvPicPr>
            <a:picLocks noChangeAspect="1"/>
          </p:cNvPicPr>
          <p:nvPr/>
        </p:nvPicPr>
        <p:blipFill rotWithShape="1">
          <a:blip r:embed="rId2"/>
          <a:srcRect l="-1075" t="17904" r="3225" b="31275"/>
          <a:stretch/>
        </p:blipFill>
        <p:spPr>
          <a:xfrm>
            <a:off x="914400" y="2133600"/>
            <a:ext cx="6934200" cy="990600"/>
          </a:xfrm>
          <a:prstGeom prst="rect">
            <a:avLst/>
          </a:prstGeom>
        </p:spPr>
      </p:pic>
      <p:pic>
        <p:nvPicPr>
          <p:cNvPr id="24" name="Picture 23" descr="cab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2634520" cy="2247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 descr="cabl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160514"/>
            <a:ext cx="2823118" cy="19661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2762095" y="20441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সুইচ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50860" y="3809138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নেটওয়ার্ক ক্যাবল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53588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হাব</a:t>
            </a:r>
            <a:endParaRPr lang="en-US" sz="32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410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নেটওয়ার্ক ক্যাবল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5400" y="710784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নেটওয়ার্ক তৈরিতে এগুলো ব্যবহার করা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 descr="ur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43434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05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8" grpId="1" animBg="1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3657600" cy="2971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"/>
            <a:ext cx="4419600" cy="27432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600"/>
            <a:ext cx="3657600" cy="335280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76600"/>
            <a:ext cx="4419600" cy="32766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914400" y="782358"/>
            <a:ext cx="7467600" cy="990600"/>
          </a:xfrm>
          <a:prstGeom prst="frame">
            <a:avLst>
              <a:gd name="adj1" fmla="val 2275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939800" y="2133600"/>
            <a:ext cx="7467600" cy="990600"/>
          </a:xfrm>
          <a:prstGeom prst="frame">
            <a:avLst>
              <a:gd name="adj1" fmla="val 2275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92" t="5803" b="11656"/>
          <a:stretch/>
        </p:blipFill>
        <p:spPr>
          <a:xfrm>
            <a:off x="2079174" y="3211284"/>
            <a:ext cx="5538802" cy="3479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10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3333750" y="457200"/>
            <a:ext cx="2552700" cy="868456"/>
          </a:xfrm>
          <a:prstGeom prst="bevel">
            <a:avLst>
              <a:gd name="adj" fmla="val 15597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u="sng" spc="-15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i="1" u="sng" spc="-15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u="sng" spc="-15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000" i="1" u="sng" spc="-15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Bevel 13"/>
          <p:cNvSpPr/>
          <p:nvPr/>
        </p:nvSpPr>
        <p:spPr>
          <a:xfrm>
            <a:off x="-8287763" y="1592739"/>
            <a:ext cx="7982855" cy="868456"/>
          </a:xfrm>
          <a:prstGeom prst="bevel">
            <a:avLst>
              <a:gd name="adj" fmla="val 1559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-8305800" y="2576287"/>
            <a:ext cx="7982855" cy="868456"/>
          </a:xfrm>
          <a:prstGeom prst="bevel">
            <a:avLst>
              <a:gd name="adj" fmla="val 15597"/>
            </a:avLst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তা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-8296834" y="3569020"/>
            <a:ext cx="7982855" cy="868456"/>
          </a:xfrm>
          <a:prstGeom prst="bevel">
            <a:avLst>
              <a:gd name="adj" fmla="val 15597"/>
            </a:avLst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ব্যাখ্যা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Bevel 16"/>
          <p:cNvSpPr/>
          <p:nvPr/>
        </p:nvSpPr>
        <p:spPr>
          <a:xfrm>
            <a:off x="-8305799" y="4562821"/>
            <a:ext cx="7982855" cy="868456"/>
          </a:xfrm>
          <a:prstGeom prst="bevel">
            <a:avLst>
              <a:gd name="adj" fmla="val 15597"/>
            </a:avLst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 করতে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-8296834" y="5545523"/>
            <a:ext cx="7982855" cy="868456"/>
          </a:xfrm>
          <a:prstGeom prst="bevel">
            <a:avLst>
              <a:gd name="adj" fmla="val 15597"/>
            </a:avLst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98837 1.111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97916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98003 -2.2222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97916 7.40741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228600" y="1574142"/>
            <a:ext cx="8458200" cy="1295400"/>
          </a:xfrm>
          <a:prstGeom prst="chevron">
            <a:avLst>
              <a:gd name="adj" fmla="val 77574"/>
            </a:avLst>
          </a:prstGeom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Chevron 7"/>
          <p:cNvSpPr/>
          <p:nvPr/>
        </p:nvSpPr>
        <p:spPr>
          <a:xfrm>
            <a:off x="228600" y="3092008"/>
            <a:ext cx="6477000" cy="914400"/>
          </a:xfrm>
          <a:prstGeom prst="chevron">
            <a:avLst>
              <a:gd name="adj" fmla="val 77574"/>
            </a:avLst>
          </a:prstGeom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381000"/>
            <a:ext cx="3276600" cy="838200"/>
          </a:xfrm>
          <a:prstGeom prst="chevron">
            <a:avLst>
              <a:gd name="adj" fmla="val 92012"/>
            </a:avLst>
          </a:prstGeom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66700" y="4258236"/>
            <a:ext cx="3200400" cy="914400"/>
          </a:xfrm>
          <a:prstGeom prst="chevron">
            <a:avLst>
              <a:gd name="adj" fmla="val 77574"/>
            </a:avLst>
          </a:prstGeom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082635" y="4276166"/>
            <a:ext cx="3200400" cy="914400"/>
          </a:xfrm>
          <a:prstGeom prst="chevron">
            <a:avLst>
              <a:gd name="adj" fmla="val 77574"/>
            </a:avLst>
          </a:prstGeom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888180" y="4294910"/>
            <a:ext cx="3200400" cy="914400"/>
          </a:xfrm>
          <a:prstGeom prst="chevron">
            <a:avLst>
              <a:gd name="adj" fmla="val 77574"/>
            </a:avLst>
          </a:prstGeom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228600" y="5486400"/>
            <a:ext cx="3200400" cy="914400"/>
          </a:xfrm>
          <a:prstGeom prst="chevron">
            <a:avLst>
              <a:gd name="adj" fmla="val 77574"/>
            </a:avLst>
          </a:prstGeom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3013360" y="5486401"/>
            <a:ext cx="3200400" cy="914400"/>
          </a:xfrm>
          <a:prstGeom prst="chevron">
            <a:avLst>
              <a:gd name="adj" fmla="val 77574"/>
            </a:avLst>
          </a:prstGeom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19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300" y="609600"/>
            <a:ext cx="84582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১টি ভিডিও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04873"/>
            <a:ext cx="2438400" cy="2134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9" y="1755781"/>
            <a:ext cx="2491244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200"/>
            <a:ext cx="3200400" cy="1873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4873"/>
            <a:ext cx="2609022" cy="2055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995" b="38542"/>
          <a:stretch/>
        </p:blipFill>
        <p:spPr>
          <a:xfrm>
            <a:off x="4114800" y="3657600"/>
            <a:ext cx="2595990" cy="2459528"/>
          </a:xfrm>
          <a:prstGeom prst="rect">
            <a:avLst/>
          </a:prstGeom>
        </p:spPr>
      </p:pic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162800" y="4876800"/>
          <a:ext cx="1524000" cy="876300"/>
        </p:xfrm>
        <a:graphic>
          <a:graphicData uri="http://schemas.openxmlformats.org/presentationml/2006/ole">
            <p:oleObj spid="_x0000_s2050" name="Packager Shell Object" showAsIcon="1" r:id="rId9" imgW="1378080" imgH="68256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3057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60718" y="529066"/>
            <a:ext cx="8654682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8896865" cy="5486400"/>
          </a:xfrm>
          <a:prstGeom prst="rect">
            <a:avLst/>
          </a:prstGeom>
        </p:spPr>
      </p:pic>
      <p:sp>
        <p:nvSpPr>
          <p:cNvPr id="2" name="Flowchart: Connector 1"/>
          <p:cNvSpPr/>
          <p:nvPr/>
        </p:nvSpPr>
        <p:spPr>
          <a:xfrm>
            <a:off x="228600" y="1299030"/>
            <a:ext cx="2209800" cy="2895600"/>
          </a:xfrm>
          <a:prstGeom prst="flowChartConnector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3459645" y="1270002"/>
            <a:ext cx="2209800" cy="2895600"/>
          </a:xfrm>
          <a:prstGeom prst="flowChartConnector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647148" y="1299030"/>
            <a:ext cx="2209800" cy="2895600"/>
          </a:xfrm>
          <a:prstGeom prst="flowChartConnector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1905000" y="3581400"/>
            <a:ext cx="2378259" cy="3116339"/>
          </a:xfrm>
          <a:prstGeom prst="flowChartConnector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6633030" y="3809999"/>
            <a:ext cx="2209800" cy="2895600"/>
          </a:xfrm>
          <a:prstGeom prst="flowChartConnector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</TotalTime>
  <Words>336</Words>
  <Application>Microsoft Office PowerPoint</Application>
  <PresentationFormat>On-screen Show (4:3)</PresentationFormat>
  <Paragraphs>65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User</dc:creator>
  <cp:lastModifiedBy>SNHS</cp:lastModifiedBy>
  <cp:revision>322</cp:revision>
  <dcterms:created xsi:type="dcterms:W3CDTF">2006-08-16T00:00:00Z</dcterms:created>
  <dcterms:modified xsi:type="dcterms:W3CDTF">2015-09-08T06:14:36Z</dcterms:modified>
</cp:coreProperties>
</file>